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72.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73.xml" ContentType="application/vnd.openxmlformats-officedocument.presentationml.notesSlide+xml"/>
  <Override PartName="/ppt/charts/chart100.xml" ContentType="application/vnd.openxmlformats-officedocument.drawingml.chart+xml"/>
  <Override PartName="/ppt/notesSlides/notesSlide74.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3.xml" ContentType="application/vnd.openxmlformats-officedocument.drawingml.chart+xml"/>
  <Override PartName="/ppt/notesSlides/notesSlide79.xml" ContentType="application/vnd.openxmlformats-officedocument.presentationml.notesSlide+xml"/>
  <Override PartName="/ppt/charts/chart104.xml" ContentType="application/vnd.openxmlformats-officedocument.drawingml.chart+xml"/>
  <Override PartName="/ppt/notesSlides/notesSlide80.xml" ContentType="application/vnd.openxmlformats-officedocument.presentationml.notesSlide+xml"/>
  <Override PartName="/ppt/charts/chart105.xml" ContentType="application/vnd.openxmlformats-officedocument.drawingml.chart+xml"/>
  <Override PartName="/ppt/notesSlides/notesSlide81.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82.xml" ContentType="application/vnd.openxmlformats-officedocument.presentationml.notesSlide+xml"/>
  <Override PartName="/ppt/charts/chart108.xml" ContentType="application/vnd.openxmlformats-officedocument.drawingml.chart+xml"/>
  <Override PartName="/ppt/notesSlides/notesSlide83.xml" ContentType="application/vnd.openxmlformats-officedocument.presentationml.notesSlide+xml"/>
  <Override PartName="/ppt/charts/chart10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62" r:id="rId86"/>
    <p:sldId id="2063" r:id="rId87"/>
    <p:sldId id="2064" r:id="rId88"/>
    <p:sldId id="2065" r:id="rId89"/>
    <p:sldId id="2066" r:id="rId90"/>
    <p:sldId id="2067" r:id="rId91"/>
    <p:sldId id="2093" r:id="rId92"/>
    <p:sldId id="2070" r:id="rId93"/>
    <p:sldId id="2071" r:id="rId94"/>
    <p:sldId id="2074" r:id="rId95"/>
    <p:sldId id="2075" r:id="rId96"/>
    <p:sldId id="2076" r:id="rId97"/>
    <p:sldId id="2077" r:id="rId98"/>
    <p:sldId id="2078" r:id="rId99"/>
    <p:sldId id="1978" r:id="rId100"/>
    <p:sldId id="2082" r:id="rId101"/>
    <p:sldId id="1820" r:id="rId102"/>
    <p:sldId id="1618" r:id="rId103"/>
    <p:sldId id="1821" r:id="rId104"/>
    <p:sldId id="1819" r:id="rId105"/>
    <p:sldId id="1822" r:id="rId106"/>
    <p:sldId id="1696" r:id="rId107"/>
    <p:sldId id="2081" r:id="rId108"/>
    <p:sldId id="2083" r:id="rId109"/>
    <p:sldId id="2084" r:id="rId110"/>
    <p:sldId id="2085" r:id="rId111"/>
    <p:sldId id="2086" r:id="rId112"/>
    <p:sldId id="2087" r:id="rId113"/>
    <p:sldId id="2088" r:id="rId114"/>
    <p:sldId id="161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5.9276528457715898</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6.0270285912721384</c:v>
                </c:pt>
                <c:pt idx="1">
                  <c:v>4.9168074167809426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6.2338313213920484</c:v>
                </c:pt>
                <c:pt idx="1">
                  <c:v>6.9527725812392189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6.3350222168606871</c:v>
                </c:pt>
                <c:pt idx="1">
                  <c:v>6.9517858730466831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5.3422858957447854</c:v>
                </c:pt>
                <c:pt idx="1">
                  <c:v>5.3415824195202148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7.9608387338504869</c:v>
                </c:pt>
                <c:pt idx="1">
                  <c:v>9.0299333516737352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4.6537033209544818</c:v>
                </c:pt>
                <c:pt idx="1">
                  <c:v>5.4926932348761968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9.3293977907719068</c:v>
                </c:pt>
                <c:pt idx="1">
                  <c:v>9.0683996666921942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9.5255113679568097</c:v>
                </c:pt>
                <c:pt idx="1">
                  <c:v>8.8166916632043808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7.7590260615886706</c:v>
                </c:pt>
                <c:pt idx="1">
                  <c:v>8.2072483580170772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0.98303209147915893</c:v>
                </c:pt>
                <c:pt idx="1">
                  <c:v>1.4035662319273681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0.28139758567149808</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0.74954686005375537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0.20896806057643147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2.1815967903097562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0.19422883374333377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5.4719017449131488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0.5879877196785106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0.21194961521282885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2.2127237960682162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0.14056729579996308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6.3834039466300307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6.129813552214225</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0.11951434812172845</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1.4805825358511946</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0.14182018529474938</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0.13491803088086396</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6.770367955601559</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6.4895836220876468E-2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0.13387433075137078</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1.39762894610028</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0.13387433075137078</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0.48019340362201479</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6.1356164231671784E-3</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5.9130000648387293</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0.10871409863723791</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1.3212336345524074</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0.12655667234529044</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0.14518091919151566</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4.8136897477110576</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0.2239173212901342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0.12102562611198042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1.2634902996314814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6.594336291008851E-2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7.0221964407055522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6.889953252881142</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8.7530186511167507E-2</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0.18100312938280627</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1.8896468915311733</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0.18100312938280627</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0.30763441107222267</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5.3899778546652524</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0.10129489348641219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0.13344738526959254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1.3931716960778768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0.13344738526959254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0.41496179946714129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5.7025601573154274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0.262820718156342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0.12675932674931278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1.3233493176675122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0.12675932674931278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0.21832982539152823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7.2175018420215498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0.27993056306766206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0.11262070909484301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1.1757441630361205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0.11262070909484301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0.25432717441372432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7.8476980422064058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0.15496407259330081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0.14742617451564488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1.539108264888827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0.14742617451564399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6.7596395950090482E-2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8.2920283681970748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8.6892627408885854</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0.28365658690390561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0.12359500495566955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1.2903142488178787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0.12359500495566955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6.9899901749417737E-2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8.6892627408885854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4.9999106587940068</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0.28695725654962123</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0.23677181974958073</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2.4718640761493633</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0.23677181974958117</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0.52856555582015297</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4.0628535036917626</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3.462017171595555E-2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0.18395606683119503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1.9204751379225966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0.18395606683119681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0.65983142065257372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2.1726810383785988E-2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5.9369678138962509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7.0636573687595678</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0.25536318095248678</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0.24166939314372815</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2.5229940448513002</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0.24166939314372815</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0.48084705601892352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6.6339225065776617</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0.28136820836782839</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0.17894418533676504</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1.8681518089339493</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0.17894418533676415</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0.64185431914362301</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0.18500104348129476</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5.3534086814951518</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0.31227519563541595</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0.47601756045185883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0.13271013689633282</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1.3854749280630436</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0.13271013689633371</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0.38148954067577812</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8.7739060560239839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3.3246517047973079</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0.10104452833715483</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0.12732971027676498</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1.3293040404577039</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0.12732971027676498</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0.45671852562653026</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1.7227601276839088E-3</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1.875975200929606</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4.7282540430657161E-2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1.2002268436726178</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0.11496582543946099</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0.412370547125394</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0.37912996073090133</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1.8929695303212311</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0.41274079923908913</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0.50023508769997305</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0.13946180243013595</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1.4559613546354091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0.13946180243013595</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0.48501547328001715</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2.6232100831094729</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1.4835747682782303</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0.14592857417667826</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0.44192808792396843</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3.7687078386541142</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0.15612427930222195</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1.7223303046148133</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0.16497641774411953</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0.43175867327739947</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4.7034124423955257</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0.15480318695173612</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1.6608851051833673</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0.1590907819502112</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9.662820969431607E-2</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5.0836351333738961</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5.2002766658985466</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6.230007087247027</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0.28217595598093581</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0.18161073913888615</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1.895990250846312</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0.18161073913888615</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0.65141897234483892</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0.13040404243037429</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5.7960621535327546</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0.10002572336005588</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1.7326433578892151</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0.16596427157253846</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0.2215991538750659</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4.6044911782643387</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8.1746559473591986</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0.11997452869155278</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0.36415887982223705</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0.10152477305112217</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1.0599041710694559</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8.2425548876601695E-2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7.9417038901929082</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0.16378535449954157</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0.34332187232426659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9.5715571149115775E-2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0.99925693058342002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9.5715571149115775E-2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0.22808718603714695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8.4076080045254873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6.6790155357776841</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0.31952502100116487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0.11812899573200752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1.2332498910148164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0.11812899573200752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0.423716512408574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5.3841748814194901E-2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6.6790155357776841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1.9474802024856981</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4.4553716266616084E-2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0.19829614359007586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2.0701834969114032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0.19829614359007541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0.46970234907559227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1.9474802024856981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3.3611074649605222E-2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2.073300296700535</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6.7996954862857431</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7.6929968007334537E-2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0.11757477365428048</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1.2274638914579796</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0.11757477365428048</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0.26898879027764799</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6.8744233972759163</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0.38593067790597324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0.17270163111420622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1.6984763077025642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7.78755423418625</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0.13472142284406008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0.12507430944740339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1.3057579770228251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0.1250743094474025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0.23563656984954484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8.8784181281896632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1.8359927950151622E-2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0.17834009176969001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1.8107488947342611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8.090320399234507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0.2806796635953237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0.19514903378190329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2.0373281187386532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0.19514903378190329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4.5931556140049068E-2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7.24235154607406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0.82278614413522488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0.34989702512369858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3.6528751084886277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0.33841385358766818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4.9168074167809426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0.1555457402578293</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0.18404929806936288</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1.9148447224622585</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6.9517858730466831</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0.22685625195322778</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2.6590488647509147</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1.2183391629351448E-2</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6.9527725812392189</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3.4466475073641867E-2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2.8778312499719654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0.2756580948615639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0.36452047682996636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6.1617563701257962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0.20576610600282041</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0.3194336185054194</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2.9610163081213932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5.3415824195202148</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0.45931928360901431</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0.51678295978374056</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0.14407522544649431</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1.5041248338631314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0.14407522544649431</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0.51678295978374145</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0.14450134097960543</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9.0299333516737352</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0.20232819498017296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0.12577040334133915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1.3130250981349008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0.12577040334133915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0.11440074293813218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6.2036679227245219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0.21659989624546583</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3.3580319170731632</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0.19292689471703817</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5.4926932348761968</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7.1151822779463636E-2</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0.14273499870301798</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1.399607939943099</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8.8166916632043808</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0.15892216150193228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0.14889818552398459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1.5544758501659146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8.543647568088808E-2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9.0683996666921942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0.42982154601763334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0.12318034444991266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1.2859852521954718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0.12318034444991532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0.24084071772650084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8.2072483580170772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0.19164701550573593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2.2783511638541913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0.21823584731029388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0.48165423344763658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1.4035662319273681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5.3388659811645569</c:v>
                </c:pt>
                <c:pt idx="1">
                  <c:v>6.6339225065776617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7.2089690964804296</c:v>
                </c:pt>
                <c:pt idx="1">
                  <c:v>6.7303108743213906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6.1591572774819356</c:v>
                </c:pt>
                <c:pt idx="1">
                  <c:v>6.2036679227245219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6.5312166490394414</c:v>
                </c:pt>
                <c:pt idx="1">
                  <c:v>6.8744233972759163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0.30072556218264257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0.12040307635022707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1.2569909687849208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0.12040307635022618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0.24580489924900562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7.0630870118438454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3.7335346052593299</c:v>
                </c:pt>
                <c:pt idx="1">
                  <c:v>4.2785462300694643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6.9359778894265629</c:v>
                </c:pt>
                <c:pt idx="1">
                  <c:v>6.3834039466300307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5.6768478039904071</c:v>
                </c:pt>
                <c:pt idx="1">
                  <c:v>5.4719017449131488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5.8077866522685664</c:v>
                </c:pt>
                <c:pt idx="1">
                  <c:v>5.9130000648387293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5.2548027015402159</c:v>
                </c:pt>
                <c:pt idx="1">
                  <c:v>4.8136897477110576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7.8590523709727647</c:v>
                </c:pt>
                <c:pt idx="1">
                  <c:v>7.8476980422064058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7.4011982045292424</c:v>
                </c:pt>
                <c:pt idx="1">
                  <c:v>7.2175018420215498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6.1110156585965818</c:v>
                </c:pt>
                <c:pt idx="1">
                  <c:v>5.7025601573154274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5.9499695400636234</c:v>
                </c:pt>
                <c:pt idx="1">
                  <c:v>5.3899778546652524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8.3850864770581754</c:v>
                </c:pt>
                <c:pt idx="1">
                  <c:v>8.2920283681970748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1.4376265223786922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0.14261307206847462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7.8102835802092763E-2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6.7303108743213906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6.0384608904550472</c:v>
                </c:pt>
                <c:pt idx="1">
                  <c:v>5.9369678138962509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1">
                  <c:v>4.0628535036917626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8.0558468417337679</c:v>
                </c:pt>
                <c:pt idx="1">
                  <c:v>8.7739060560239839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7.1237427789421934</c:v>
                </c:pt>
                <c:pt idx="1">
                  <c:v>5.3534086814951518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3.8103822582061921</c:v>
                </c:pt>
                <c:pt idx="1">
                  <c:v>3.7687078386541142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2.0799193139916059</c:v>
                </c:pt>
                <c:pt idx="1">
                  <c:v>1.875975200929606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2.754944203927566</c:v>
                </c:pt>
                <c:pt idx="1">
                  <c:v>2.6232100831094729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2.2593649700938712</c:v>
                </c:pt>
                <c:pt idx="1">
                  <c:v>1.8929695303212311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4.9140043609768629</c:v>
                </c:pt>
                <c:pt idx="1">
                  <c:v>4.7034124423955257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5.3649127836094266</c:v>
                </c:pt>
                <c:pt idx="1">
                  <c:v>5.0836351333738961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0.17006161553808008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0.13000021749210511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1.3571837554410116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0.13000021749210511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0.34015167068212726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4.2785462300694643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4.434505579377527</c:v>
                </c:pt>
                <c:pt idx="1">
                  <c:v>4.6044911782643387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1">
                  <c:v>5.7960621535327546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8.3800236190160664</c:v>
                </c:pt>
                <c:pt idx="1">
                  <c:v>8.4076080045254873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8.162963832464385</c:v>
                </c:pt>
                <c:pt idx="1">
                  <c:v>7.9417038901929082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6.8057399875294529</c:v>
                </c:pt>
                <c:pt idx="1">
                  <c:v>6.6790155357776841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2.5148169432777152</c:v>
                </c:pt>
                <c:pt idx="1">
                  <c:v>1.9474802024856981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8.2003641080866689</c:v>
                </c:pt>
                <c:pt idx="1">
                  <c:v>8.090320399234507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7.5389323984280017</c:v>
                </c:pt>
                <c:pt idx="1">
                  <c:v>7.78755423418625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7.7417349605460144</c:v>
                </c:pt>
                <c:pt idx="1">
                  <c:v>6.7996954862857431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6.6728387576218333</c:v>
                </c:pt>
                <c:pt idx="1">
                  <c:v>7.24235154607406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1934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RW4 | Mersey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1934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RW4 | Mersey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1934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RW4 | Mersey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1934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RW4 | Mersey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89048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RW4 | Mersey 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10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9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4.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443198"/>
          </a:xfrm>
        </p:spPr>
        <p:txBody>
          <a:bodyPr/>
          <a:lstStyle/>
          <a:p>
            <a:r>
              <a:rPr lang="en-GB" sz="3200">
                <a:latin typeface="Arial" panose="020B0604020202020204" pitchFamily="34" charset="0"/>
                <a:cs typeface="Arial" panose="020B0604020202020204" pitchFamily="34" charset="0"/>
              </a:rPr>
              <a:t>Mersey Care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554370412"/>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Q34. Have NHS mental health services involved a member of your family or someone else close to you as much as you would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58970831"/>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88296596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Q27. Would you know who to contact out of office hours within the NHS if you had a crisis?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249206404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5483319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3326838619"/>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438972400"/>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892015642"/>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2920366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39492209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428775502"/>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206807746"/>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949854232"/>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772098103"/>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2929565210"/>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276092246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456053444"/>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47899409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97486677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108376365"/>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40729648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188089194"/>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174915791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5212040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302742982"/>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2570696819"/>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3375859983"/>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4173205347"/>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1463231849"/>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399917661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29157905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945196653"/>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2252557"/>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659235443"/>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45663002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271975780"/>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07511917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465318525"/>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154716620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6511583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53576840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469847964"/>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322675829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06782927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1325395084"/>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25702321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959416522"/>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402176548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4167420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524024278"/>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375727088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1841841303"/>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18194186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170283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153170180"/>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2792278077"/>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4272699269"/>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4132265702"/>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480290807"/>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4504785"/>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2428337732"/>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417201145"/>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16807297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51529060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3299305615"/>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215428699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431301665"/>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138267061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7590100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2438957126"/>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62035935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1140687440"/>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0474328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7264771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927156482"/>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135285517"/>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76982232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3901587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1.9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523080643"/>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775201305"/>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1071446283"/>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3727813255"/>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111930773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112794149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446055300"/>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211838443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2705069887"/>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261853019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3182090419"/>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127492109"/>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2855785427"/>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3323427896"/>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452914650"/>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312737950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2476614659"/>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149535364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853758510"/>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203663331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2412619477"/>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264308254"/>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596739743"/>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344490418"/>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229565252"/>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3754956070"/>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186578319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3999355671"/>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27562652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420891029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224860785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429264321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401205882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425245478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414168782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71824801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203118224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39875079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313584376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121467301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385226246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210036491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208929541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403426763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225363032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399629352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249050012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375404902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97371762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108358922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174886058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346873372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395269299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250344537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250408906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86156637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416206038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30235199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191470347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45217230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161042961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88343635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184024180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226846630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51465487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417532631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190978733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104874574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115243995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2425607391"/>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90942830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133665670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296632831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143914228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85;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89;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244987945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142834494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97602407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95800203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71689334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59313253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286590585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207014208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301717147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94029099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395342019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364378607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77087218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327685612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915566143"/>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51303837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401847821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765151481"/>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138147233"/>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76959339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101213538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2945223003"/>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593340659"/>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88605200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322283241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181439462"/>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282016156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4176266776"/>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245728477"/>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63776548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RW4 Mersey 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194458108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539004710"/>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40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301209003"/>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2227999052"/>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79388374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512746721"/>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64223801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4195749243"/>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78690385"/>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177249301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27101568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4092366660"/>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387872102"/>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348317448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814593322"/>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10903</Words>
  <Application>Microsoft Office PowerPoint</Application>
  <PresentationFormat>Widescreen</PresentationFormat>
  <Paragraphs>1445</Paragraphs>
  <Slides>111</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Arial Black</vt:lpstr>
      <vt:lpstr>Calibri</vt:lpstr>
      <vt:lpstr>Calibri Light</vt:lpstr>
      <vt:lpstr>Office Theme</vt:lpstr>
      <vt:lpstr>Mersey Care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2025-03-21T23:09:36Z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